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444313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 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11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10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11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Циклон әсерінен  кей уақытта қар жауады, түнде жаяу бұрқасын болады. Желдің бағыты оңтүстік-шығыстан батысқа ауысады, күші 9-14 м/с</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12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11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12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Циклон жырасының әсерінен аздаған қар жауады. Батыстан жел соғады, күші 9-14 </a:t>
            </a:r>
            <a:r>
              <a:rPr lang="kk-KZ" sz="1200" dirty="0">
                <a:solidFill>
                  <a:srgbClr val="000000"/>
                </a:solidFill>
                <a:latin typeface="Times New Roman" panose="02020603050405020304" pitchFamily="18" charset="0"/>
                <a:cs typeface="Times New Roman" panose="02020603050405020304" pitchFamily="18" charset="0"/>
                <a:sym typeface="+mn-ea"/>
              </a:rPr>
              <a:t>м/с. </a:t>
            </a:r>
            <a:r>
              <a:rPr lang="kk-KZ" sz="1200" dirty="0">
                <a:latin typeface="Times New Roman" pitchFamily="18" charset="0"/>
                <a:cs typeface="Times New Roman" pitchFamily="18" charset="0"/>
              </a:rPr>
              <a:t>Ауа температурасы 5-7 градус суық болады.</a:t>
            </a:r>
            <a:endParaRPr lang="ru-RU" sz="1200" dirty="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677672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612</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2537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12970</TotalTime>
  <Words>554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2079</cp:revision>
  <cp:lastPrinted>2021-07-01T07:38:07Z</cp:lastPrinted>
  <dcterms:created xsi:type="dcterms:W3CDTF">2018-03-27T06:03:00Z</dcterms:created>
  <dcterms:modified xsi:type="dcterms:W3CDTF">2022-02-10T07:23:29Z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