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449680"/>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№41 КҮНДЕЛІКТІ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19584"/>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sz="1200" b="1" dirty="0">
                <a:solidFill>
                  <a:srgbClr val="000000"/>
                </a:solidFill>
                <a:latin typeface="Times New Roman" panose="02020603050405020304" pitchFamily="18" charset="0"/>
                <a:cs typeface="Times New Roman" panose="02020603050405020304" pitchFamily="18" charset="0"/>
              </a:rPr>
              <a:t>11 ақпан</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10</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11</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a:latin typeface="Times New Roman" pitchFamily="18" charset="0"/>
                <a:cs typeface="Times New Roman" pitchFamily="18" charset="0"/>
              </a:rPr>
              <a:t>түстік-шығыстан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18-20,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7-9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11</a:t>
            </a:r>
            <a:r>
              <a:rPr lang="kk-KZ" sz="1200" b="1" dirty="0">
                <a:solidFill>
                  <a:srgbClr val="000000"/>
                </a:solidFill>
                <a:latin typeface="Times New Roman" panose="02020603050405020304" pitchFamily="18" charset="0"/>
                <a:cs typeface="Times New Roman" panose="02020603050405020304" pitchFamily="18" charset="0"/>
              </a:rPr>
              <a:t>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12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7-12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11-13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73051001"/>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1391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102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ақпан</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14759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11</a:t>
            </a:r>
            <a:r>
              <a:rPr lang="kk-KZ" sz="1200" dirty="0" smtClean="0">
                <a:solidFill>
                  <a:schemeClr val="tx1"/>
                </a:solidFill>
                <a:latin typeface="Times New Roman" panose="02020603050405020304" pitchFamily="18" charset="0"/>
                <a:cs typeface="Times New Roman" panose="02020603050405020304" pitchFamily="18" charset="0"/>
              </a:rPr>
              <a:t>, 12 </a:t>
            </a:r>
            <a:r>
              <a:rPr lang="kk-KZ" sz="1200" dirty="0">
                <a:solidFill>
                  <a:schemeClr val="tx1"/>
                </a:solidFill>
                <a:latin typeface="Times New Roman" panose="02020603050405020304" pitchFamily="18" charset="0"/>
                <a:cs typeface="Times New Roman" panose="02020603050405020304" pitchFamily="18" charset="0"/>
              </a:rPr>
              <a:t>ақпан</a:t>
            </a:r>
            <a:r>
              <a:rPr lang="ru-RU" sz="1200" dirty="0" err="1">
                <a:solidFill>
                  <a:schemeClr val="tx1"/>
                </a:solidFill>
                <a:latin typeface="Times New Roman" panose="02020603050405020304" pitchFamily="18" charset="0"/>
                <a:cs typeface="Times New Roman" panose="02020603050405020304" pitchFamily="18" charset="0"/>
              </a:rPr>
              <a:t>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13212</TotalTime>
  <Words>586</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2076</cp:revision>
  <cp:lastPrinted>2021-07-01T07:38:07Z</cp:lastPrinted>
  <dcterms:created xsi:type="dcterms:W3CDTF">2018-03-27T06:03:00Z</dcterms:created>
  <dcterms:modified xsi:type="dcterms:W3CDTF">2022-02-10T07:37:29Z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