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79182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Временами туман. Ветер северо-восточный 5-10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3-5 мороза, днем 6-8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11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12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Временами осадки (дождь, снег), туман. Ветер северо-западный 9-14 м/с. Температура воздуха ночью 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2082</cp:revision>
  <cp:lastPrinted>2022-01-19T06:52:39Z</cp:lastPrinted>
  <dcterms:created xsi:type="dcterms:W3CDTF">2018-03-27T06:03:00Z</dcterms:created>
  <dcterms:modified xsi:type="dcterms:W3CDTF">2022-02-10T08:39:52Z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