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852064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950971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11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0-5 м/с. Температура воздуха  ночью 23-25°,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10-12° мороза. </a:t>
            </a:r>
          </a:p>
          <a:p>
            <a:pPr lvl="0" indent="180975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0-5 м/с. Температура воздуха  ночью 25-27°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830997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накоплению 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14669</TotalTime>
  <Words>708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2081</cp:revision>
  <cp:lastPrinted>2021-10-18T15:52:53Z</cp:lastPrinted>
  <dcterms:created xsi:type="dcterms:W3CDTF">2018-03-27T06:03:00Z</dcterms:created>
  <dcterms:modified xsi:type="dcterms:W3CDTF">2022-02-10T08:44:24Z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