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373696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334084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11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10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11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Оңтүстік-шығыстан, оңтүстіктен жел соғады, күші 8-13 м/с. Ауа температурасы түнде  1-3 градус аяз, күндіз 13-15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12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11 ақпаннан 09 сағ. 12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жаңбыр жауады. Оңтүстік-шығыстан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12972</TotalTime>
  <Words>590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2022-02-10T08:47:12Z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