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5804005"/>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07794311"/>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11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10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11</a:t>
            </a:r>
            <a:r>
              <a:rPr lang="ru-RU" sz="1200" b="1" dirty="0">
                <a:latin typeface="Times New Roman" panose="02020603050405020304" pitchFamily="18" charset="0"/>
                <a:cs typeface="Times New Roman" panose="02020603050405020304" pitchFamily="18" charset="0"/>
              </a:rPr>
              <a:t>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 Шығыс</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бағыттан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a:t>
            </a:r>
            <a:r>
              <a:rPr lang="kk-KZ" sz="1200" dirty="0">
                <a:latin typeface="Times New Roman" panose="02020603050405020304" pitchFamily="18" charset="0"/>
                <a:cs typeface="Times New Roman" panose="02020603050405020304" pitchFamily="18" charset="0"/>
              </a:rPr>
              <a:t>м/с. Ауа температурасы түнде 31-33, күндіз 18-20 аяз.</a:t>
            </a: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12 </a:t>
            </a:r>
            <a:r>
              <a:rPr lang="ru-RU" sz="1200" b="1" dirty="0">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r>
              <a:rPr lang="ru-RU" sz="1200" b="1" dirty="0">
                <a:latin typeface="Times New Roman" panose="02020603050405020304" pitchFamily="18" charset="0"/>
                <a:cs typeface="Times New Roman" panose="02020603050405020304" pitchFamily="18" charset="0"/>
              </a:rPr>
              <a:t>2022 ж. 11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21-ден 12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26-28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1740" y="3163024"/>
            <a:ext cx="47364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smtClean="0">
                <a:solidFill>
                  <a:schemeClr val="tx1"/>
                </a:solidFill>
                <a:latin typeface="Times New Roman" panose="02020603050405020304" pitchFamily="18" charset="0"/>
                <a:cs typeface="Times New Roman" panose="02020603050405020304" pitchFamily="18" charset="0"/>
              </a:rPr>
              <a:t>Павлодар және </a:t>
            </a:r>
            <a:r>
              <a:rPr lang="kk-KZ" sz="1200" dirty="0">
                <a:solidFill>
                  <a:schemeClr val="tx1"/>
                </a:solidFill>
                <a:latin typeface="Times New Roman" panose="02020603050405020304" pitchFamily="18" charset="0"/>
                <a:cs typeface="Times New Roman" panose="02020603050405020304" pitchFamily="18" charset="0"/>
              </a:rPr>
              <a:t>Екібастұз к</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053293"/>
            <a:ext cx="4752288"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smtClean="0">
                <a:solidFill>
                  <a:schemeClr val="tx1"/>
                </a:solidFill>
                <a:latin typeface="Times New Roman" panose="02020603050405020304" pitchFamily="18" charset="0"/>
                <a:cs typeface="Times New Roman" panose="02020603050405020304" pitchFamily="18" charset="0"/>
              </a:rPr>
              <a:t>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200" dirty="0" err="1">
                <a:solidFill>
                  <a:schemeClr val="tx1"/>
                </a:solidFill>
                <a:latin typeface="Times New Roman" panose="02020603050405020304" pitchFamily="18" charset="0"/>
                <a:cs typeface="Times New Roman" panose="02020603050405020304" pitchFamily="18" charset="0"/>
              </a:rPr>
              <a:t>жоғары</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14385</TotalTime>
  <Words>637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2146</cp:revision>
  <cp:lastPrinted>2021-11-30T05:55:07Z</cp:lastPrinted>
  <dcterms:created xsi:type="dcterms:W3CDTF">2018-03-27T06:03:00Z</dcterms:created>
  <dcterms:modified xsi:type="dcterms:W3CDTF">2022-02-10T08:26:08Z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