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08318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11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13-15, днем 2-4 мороза.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12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Ветер юго-восточный 5-10 м/с. Температура воздуха ночью 8-10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2022-02-10T08:36:48Z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