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74184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восточных направлений 3-8 м/с. Температура воздуха ночью 31-33, днем 18-20 мороза.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12 февраля 2022 г.</a:t>
            </a:r>
          </a:p>
          <a:p>
            <a:pPr lvl="0" indent="180975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26-28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степени НМУ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Павлодар, г. Экибастуз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13977</TotalTime>
  <Words>679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2107</cp:revision>
  <cp:lastPrinted>2021-11-30T05:55:24Z</cp:lastPrinted>
  <dcterms:created xsi:type="dcterms:W3CDTF">2018-03-27T06:03:00Z</dcterms:created>
  <dcterms:modified xsi:type="dcterms:W3CDTF">2022-02-10T08:27:42Z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