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584251"/>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№41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10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11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22-24, күндіз 11-13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12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14-16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12983678"/>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13000</TotalTime>
  <Words>550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2050</cp:revision>
  <cp:lastPrinted>2021-07-01T07:38:07Z</cp:lastPrinted>
  <dcterms:created xsi:type="dcterms:W3CDTF">2018-03-27T06:03:00Z</dcterms:created>
  <dcterms:modified xsi:type="dcterms:W3CDTF">2022-02-10T07:52:22Z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