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74587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снег. Ветер юго-восточный 7-12, днем порывы 15 м/с. Температура воздуха ночью 11-13, днем 6-8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юго-восточный 9-14 м/с. Температура воздуха ночью 8-10 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2057</cp:revision>
  <cp:lastPrinted>2021-07-01T03:56:27Z</cp:lastPrinted>
  <dcterms:created xsi:type="dcterms:W3CDTF">2018-03-27T06:03:00Z</dcterms:created>
  <dcterms:modified xsi:type="dcterms:W3CDTF">2022-02-10T08:00:07Z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