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492175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Малооблачно, без осадков. Ветер северо-западный 9-14 м/с. Температура воздуха ночью 0-2 мороза, днем 5-7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Малооблачно, без осадков. Ветер северо-западный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k-KZ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Качество воздуха не представляет опасности здоровью населения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13848</TotalTime>
  <Words>549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2026</cp:revision>
  <cp:lastPrinted>2021-10-15T03:50:29Z</cp:lastPrinted>
  <dcterms:created xsi:type="dcterms:W3CDTF">2018-03-27T06:03:00Z</dcterms:created>
  <dcterms:modified xsi:type="dcterms:W3CDTF">2022-02-10T07:22:06Z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