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76449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снег, ночью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западный  9-14 м/с. Температура воздуха ночью 8-10,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небольшой снег. Ветер западный 9-14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2021-02-03T11:37:00Z</cp:lastPrinted>
  <dcterms:created xsi:type="dcterms:W3CDTF">2018-03-27T06:03:00Z</dcterms:created>
  <dcterms:modified xsi:type="dcterms:W3CDTF">2022-02-10T07:25:15Z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