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054990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№41 </a:t>
                      </a: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10 февраля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11 февраля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11 февраля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Ночью и утром туман. Ветер 0-5 м/с. Температура воздуха ночью 6-8 мороза, днем 0-2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12 февраля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11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12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>
              <a:buFont typeface="Arial" charset="0"/>
              <a:buNone/>
            </a:pPr>
            <a:r>
              <a:rPr lang="ru-RU" sz="1200" dirty="0">
                <a:latin typeface="Times New Roman" pitchFamily="18" charset="0"/>
                <a:sym typeface="+mn-ea"/>
              </a:rPr>
              <a:t>Переменная облачность, осадки. Ветер 0-5 м/с. Температура воздуха ночью 0-2 мороза.</a:t>
            </a:r>
            <a:endParaRPr lang="kk-KZ" sz="1200" dirty="0">
              <a:latin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Сутки  11 и ночью 12 февраля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н</a:t>
            </a:r>
            <a:r>
              <a:rPr lang="ru-RU" altLang="en-US" sz="1200" dirty="0" err="1">
                <a:latin typeface="Times New Roman" pitchFamily="18" charset="0"/>
                <a:sym typeface="+mn-ea"/>
              </a:rPr>
              <a:t>ный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88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13114</TotalTime>
  <Words>834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2122</cp:revision>
  <cp:lastPrinted>2021-07-01T09:11:30Z</cp:lastPrinted>
  <dcterms:created xsi:type="dcterms:W3CDTF">2018-03-27T06:03:00Z</dcterms:created>
  <dcterms:modified xsi:type="dcterms:W3CDTF">2022-02-10T07:30:44Z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