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59027708"/>
              </p:ext>
            </p:extLst>
          </p:nvPr>
        </p:nvGraphicFramePr>
        <p:xfrm>
          <a:off x="307975" y="2588895"/>
          <a:ext cx="4465638" cy="235227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№41 АУА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ақпан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42053694"/>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20836">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1"/>
            <a:ext cx="4824413" cy="1892826"/>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11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10 </a:t>
            </a:r>
            <a:r>
              <a:rPr lang="ru-RU" sz="1200" b="1" dirty="0" err="1">
                <a:latin typeface="Times New Roman" pitchFamily="18" charset="0"/>
                <a:cs typeface="Times New Roman" pitchFamily="18" charset="0"/>
              </a:rPr>
              <a:t>ақпан</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11 </a:t>
            </a:r>
            <a:r>
              <a:rPr lang="ru-RU" sz="1200" b="1" dirty="0" err="1">
                <a:latin typeface="Times New Roman" pitchFamily="18" charset="0"/>
                <a:cs typeface="Times New Roman" pitchFamily="18" charset="0"/>
              </a:rPr>
              <a:t>ақпан</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80975" algn="just"/>
            <a:r>
              <a:rPr lang="kk-KZ" sz="1100" dirty="0">
                <a:latin typeface="Times New Roman KZ" pitchFamily="18" charset="0"/>
                <a:ea typeface="Times New Roman KZ" pitchFamily="18" charset="0"/>
                <a:cs typeface="Times New Roman" pitchFamily="18" charset="0"/>
              </a:rPr>
              <a:t>Көшпелі бұлтты, жауын-шашынсыз</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rPr>
              <a:t>Оң</a:t>
            </a:r>
            <a:r>
              <a:rPr lang="kk-KZ" sz="1100" dirty="0">
                <a:latin typeface="Times New Roman KZ" pitchFamily="18" charset="0"/>
                <a:ea typeface="Times New Roman KZ" pitchFamily="18" charset="0"/>
                <a:cs typeface="Times New Roman" pitchFamily="18" charset="0"/>
              </a:rPr>
              <a:t>түстік-шығыстан  жел соғады, күші 2-7 м/с</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sym typeface="+mn-ea"/>
              </a:rPr>
              <a:t>Ауа</a:t>
            </a:r>
            <a:r>
              <a:rPr lang="ru-RU" sz="1100" dirty="0">
                <a:latin typeface="Times New Roman KZ" pitchFamily="18" charset="0"/>
                <a:ea typeface="Times New Roman KZ" pitchFamily="18" charset="0"/>
                <a:cs typeface="Times New Roman" pitchFamily="18" charset="0"/>
                <a:sym typeface="+mn-ea"/>
              </a:rPr>
              <a:t> </a:t>
            </a:r>
            <a:r>
              <a:rPr lang="ru-RU" sz="1100" dirty="0" err="1">
                <a:latin typeface="Times New Roman KZ" pitchFamily="18" charset="0"/>
                <a:ea typeface="Times New Roman KZ" pitchFamily="18" charset="0"/>
                <a:cs typeface="Times New Roman" pitchFamily="18" charset="0"/>
                <a:sym typeface="+mn-ea"/>
              </a:rPr>
              <a:t>температурасы</a:t>
            </a:r>
            <a:r>
              <a:rPr lang="ru-RU" sz="1100" dirty="0">
                <a:latin typeface="Times New Roman KZ" pitchFamily="18" charset="0"/>
                <a:ea typeface="Times New Roman KZ" pitchFamily="18" charset="0"/>
                <a:cs typeface="Times New Roman" pitchFamily="18" charset="0"/>
                <a:sym typeface="+mn-ea"/>
              </a:rPr>
              <a:t> </a:t>
            </a:r>
            <a:r>
              <a:rPr lang="ru-RU" sz="1100" dirty="0" err="1">
                <a:latin typeface="Times New Roman KZ" pitchFamily="18" charset="0"/>
                <a:ea typeface="Times New Roman KZ" pitchFamily="18" charset="0"/>
                <a:cs typeface="Times New Roman" pitchFamily="18" charset="0"/>
                <a:sym typeface="+mn-ea"/>
              </a:rPr>
              <a:t>түнде</a:t>
            </a:r>
            <a:r>
              <a:rPr lang="ru-RU" sz="1100" dirty="0">
                <a:latin typeface="Times New Roman KZ" pitchFamily="18" charset="0"/>
                <a:ea typeface="Times New Roman KZ" pitchFamily="18" charset="0"/>
                <a:cs typeface="Times New Roman" pitchFamily="18" charset="0"/>
                <a:sym typeface="+mn-ea"/>
              </a:rPr>
              <a:t> 13-15</a:t>
            </a:r>
            <a:r>
              <a:rPr lang="kk-KZ" sz="1100" dirty="0">
                <a:latin typeface="Times New Roman KZ" pitchFamily="18" charset="0"/>
                <a:ea typeface="Times New Roman KZ" pitchFamily="18" charset="0"/>
                <a:cs typeface="Times New Roman" pitchFamily="18" charset="0"/>
              </a:rPr>
              <a:t>, күндіз 2-4 градус аяз</a:t>
            </a:r>
            <a:r>
              <a:rPr lang="kk-KZ" sz="1200" dirty="0">
                <a:latin typeface="Times New Roman KZ" pitchFamily="18" charset="0"/>
                <a:ea typeface="Times New Roman KZ" pitchFamily="18" charset="0"/>
                <a:cs typeface="Times New Roman" pitchFamily="18" charset="0"/>
              </a:rPr>
              <a:t>.</a:t>
            </a:r>
          </a:p>
          <a:p>
            <a:pPr algn="ctr"/>
            <a:endParaRPr lang="kk-KZ" altLang="ru-RU" sz="1200" b="1" dirty="0" smtClean="0">
              <a:latin typeface="Times New Roman KZ" pitchFamily="18" charset="0"/>
              <a:ea typeface="Times New Roman KZ" pitchFamily="18" charset="0"/>
              <a:cs typeface="Times New Roman" pitchFamily="18" charset="0"/>
            </a:endParaRPr>
          </a:p>
          <a:p>
            <a:pPr algn="ctr"/>
            <a:r>
              <a:rPr lang="kk-KZ" altLang="ru-RU" sz="1200" b="1" dirty="0" smtClean="0">
                <a:latin typeface="Times New Roman KZ" pitchFamily="18" charset="0"/>
                <a:ea typeface="Times New Roman KZ" pitchFamily="18" charset="0"/>
                <a:cs typeface="Times New Roman" pitchFamily="18" charset="0"/>
              </a:rPr>
              <a:t>12 </a:t>
            </a:r>
            <a:r>
              <a:rPr lang="kk-KZ" altLang="ru-RU" sz="1200" b="1" dirty="0">
                <a:latin typeface="Times New Roman KZ" pitchFamily="18" charset="0"/>
                <a:ea typeface="Times New Roman KZ" pitchFamily="18" charset="0"/>
                <a:cs typeface="Times New Roman" pitchFamily="18" charset="0"/>
              </a:rPr>
              <a:t>ақпан</a:t>
            </a:r>
          </a:p>
          <a:p>
            <a:pPr algn="ctr"/>
            <a:r>
              <a:rPr lang="ru-RU" sz="1200" b="1" dirty="0">
                <a:latin typeface="Times New Roman KZ" pitchFamily="18" charset="0"/>
                <a:ea typeface="Times New Roman KZ" pitchFamily="18" charset="0"/>
                <a:cs typeface="Times New Roman" pitchFamily="18" charset="0"/>
              </a:rPr>
              <a:t>2022 </a:t>
            </a:r>
            <a:r>
              <a:rPr lang="ru-RU" sz="1200" b="1" dirty="0" smtClean="0">
                <a:latin typeface="Times New Roman KZ" pitchFamily="18" charset="0"/>
                <a:ea typeface="Times New Roman KZ" pitchFamily="18" charset="0"/>
                <a:cs typeface="Times New Roman" pitchFamily="18" charset="0"/>
              </a:rPr>
              <a:t>ж. </a:t>
            </a:r>
            <a:r>
              <a:rPr lang="ru-RU" sz="1200" b="1" dirty="0">
                <a:latin typeface="Times New Roman KZ" pitchFamily="18" charset="0"/>
                <a:ea typeface="Times New Roman KZ" pitchFamily="18" charset="0"/>
                <a:cs typeface="Times New Roman" pitchFamily="18" charset="0"/>
              </a:rPr>
              <a:t>11 </a:t>
            </a:r>
            <a:r>
              <a:rPr lang="ru-RU" sz="1200" b="1" dirty="0" err="1">
                <a:latin typeface="Times New Roman KZ" pitchFamily="18" charset="0"/>
                <a:ea typeface="Times New Roman KZ" pitchFamily="18" charset="0"/>
                <a:cs typeface="Times New Roman" pitchFamily="18" charset="0"/>
              </a:rPr>
              <a:t>ақпан</a:t>
            </a:r>
            <a:r>
              <a:rPr lang="ru-RU" sz="1200" b="1" dirty="0">
                <a:latin typeface="Times New Roman KZ" pitchFamily="18" charset="0"/>
                <a:ea typeface="Times New Roman KZ" pitchFamily="18" charset="0"/>
                <a:cs typeface="Times New Roman" pitchFamily="18" charset="0"/>
              </a:rPr>
              <a:t>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12</a:t>
            </a:r>
            <a:r>
              <a:rPr lang="kk-KZ" altLang="ru-RU" sz="1200" b="1" dirty="0">
                <a:latin typeface="Times New Roman KZ" pitchFamily="18" charset="0"/>
                <a:ea typeface="Times New Roman KZ" pitchFamily="18" charset="0"/>
                <a:cs typeface="Times New Roman" pitchFamily="18" charset="0"/>
              </a:rPr>
              <a:t> </a:t>
            </a:r>
            <a:r>
              <a:rPr lang="kk-KZ" altLang="ru-RU" sz="1200" b="1" dirty="0" smtClean="0">
                <a:latin typeface="Times New Roman KZ" pitchFamily="18" charset="0"/>
                <a:ea typeface="Times New Roman KZ" pitchFamily="18" charset="0"/>
                <a:cs typeface="Times New Roman" pitchFamily="18" charset="0"/>
              </a:rPr>
              <a:t>ақпан</a:t>
            </a:r>
            <a:r>
              <a:rPr lang="ru-RU" altLang="ru-RU" sz="1200" b="1" dirty="0" smtClean="0">
                <a:latin typeface="Times New Roman KZ" pitchFamily="18" charset="0"/>
                <a:ea typeface="Times New Roman KZ" pitchFamily="18" charset="0"/>
                <a:cs typeface="Times New Roman" pitchFamily="18" charset="0"/>
              </a:rPr>
              <a:t> </a:t>
            </a:r>
            <a:r>
              <a:rPr lang="ru-RU" sz="1200" b="1" dirty="0" smtClean="0">
                <a:latin typeface="Times New Roman KZ" pitchFamily="18" charset="0"/>
                <a:ea typeface="Times New Roman KZ" pitchFamily="18" charset="0"/>
                <a:cs typeface="Times New Roman" pitchFamily="18" charset="0"/>
              </a:rPr>
              <a:t>сағ.09-ға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80975" algn="just" fontAlgn="auto">
              <a:spcBef>
                <a:spcPts val="0"/>
              </a:spcBef>
              <a:spcAft>
                <a:spcPts val="0"/>
              </a:spcAft>
              <a:defRPr/>
            </a:pPr>
            <a:r>
              <a:rPr lang="kk-KZ" sz="1100" dirty="0">
                <a:latin typeface="Times New Roman KZ" pitchFamily="18" charset="0"/>
                <a:ea typeface="Times New Roman KZ" pitchFamily="18" charset="0"/>
                <a:cs typeface="Times New Roman" pitchFamily="18" charset="0"/>
              </a:rPr>
              <a:t>Көшпелі бұлтты, кей уақытта қар</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rPr>
              <a:t>Оңтүстік</a:t>
            </a:r>
            <a:r>
              <a:rPr lang="ru-RU" sz="1100" dirty="0">
                <a:latin typeface="Times New Roman KZ" pitchFamily="18" charset="0"/>
                <a:ea typeface="Times New Roman KZ" pitchFamily="18" charset="0"/>
                <a:cs typeface="Times New Roman" pitchFamily="18" charset="0"/>
              </a:rPr>
              <a:t>-ш</a:t>
            </a:r>
            <a:r>
              <a:rPr lang="kk-KZ" sz="1100" dirty="0">
                <a:latin typeface="Times New Roman KZ" pitchFamily="18" charset="0"/>
                <a:ea typeface="Times New Roman KZ" pitchFamily="18" charset="0"/>
                <a:cs typeface="Times New Roman" pitchFamily="18" charset="0"/>
              </a:rPr>
              <a:t>ығыстан жел соғады, күші 5-10 м/с</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sym typeface="+mn-ea"/>
              </a:rPr>
              <a:t>Ауа</a:t>
            </a:r>
            <a:r>
              <a:rPr lang="ru-RU" sz="1100" dirty="0">
                <a:latin typeface="Times New Roman KZ" pitchFamily="18" charset="0"/>
                <a:ea typeface="Times New Roman KZ" pitchFamily="18" charset="0"/>
                <a:cs typeface="Times New Roman" pitchFamily="18" charset="0"/>
                <a:sym typeface="+mn-ea"/>
              </a:rPr>
              <a:t> </a:t>
            </a:r>
            <a:r>
              <a:rPr lang="ru-RU" sz="1100" dirty="0" err="1">
                <a:latin typeface="Times New Roman KZ" pitchFamily="18" charset="0"/>
                <a:ea typeface="Times New Roman KZ" pitchFamily="18" charset="0"/>
                <a:cs typeface="Times New Roman" pitchFamily="18" charset="0"/>
                <a:sym typeface="+mn-ea"/>
              </a:rPr>
              <a:t>температурасы</a:t>
            </a:r>
            <a:r>
              <a:rPr lang="ru-RU" sz="1100" dirty="0">
                <a:latin typeface="Times New Roman KZ" pitchFamily="18" charset="0"/>
                <a:ea typeface="Times New Roman KZ" pitchFamily="18" charset="0"/>
                <a:cs typeface="Times New Roman" pitchFamily="18" charset="0"/>
                <a:sym typeface="+mn-ea"/>
              </a:rPr>
              <a:t> 8-10 градус  </a:t>
            </a:r>
            <a:r>
              <a:rPr lang="ru-RU" sz="1100" dirty="0" err="1">
                <a:latin typeface="Times New Roman KZ" pitchFamily="18" charset="0"/>
                <a:ea typeface="Times New Roman KZ" pitchFamily="18" charset="0"/>
                <a:cs typeface="Times New Roman" pitchFamily="18" charset="0"/>
                <a:sym typeface="+mn-ea"/>
              </a:rPr>
              <a:t>аяз</a:t>
            </a:r>
            <a:r>
              <a:rPr lang="ru-RU" sz="1100" dirty="0">
                <a:latin typeface="Times New Roman KZ" pitchFamily="18" charset="0"/>
                <a:ea typeface="Times New Roman KZ" pitchFamily="18" charset="0"/>
                <a:cs typeface="Times New Roman" pitchFamily="18" charset="0"/>
                <a:sym typeface="+mn-ea"/>
              </a:rPr>
              <a:t>. </a:t>
            </a:r>
            <a:endParaRPr lang="ru-RU" sz="11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9804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12850</TotalTime>
  <Words>551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2107</cp:revision>
  <cp:lastPrinted>2021-07-01T03:56:27Z</cp:lastPrinted>
  <dcterms:created xsi:type="dcterms:W3CDTF">2018-03-27T06:03:00Z</dcterms:created>
  <dcterms:modified xsi:type="dcterms:W3CDTF">2022-02-10T08:35:41Z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