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75522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днем осадки (дождь, снег), гололед. Временами туман. Ветер юго-восточный с переходом на западный 9-14 м/с. Температура воздуха ночью 1-3 мороза, днем 7-9 тепла.</a:t>
            </a: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ночью осадки (дождь, снег), гололед. Временами туман. Ветер юго-западный 9-14 м/с. Температура воздуха ночью 1-3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610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2001</cp:revision>
  <cp:lastPrinted>2021-07-01T03:56:27Z</cp:lastPrinted>
  <dcterms:created xsi:type="dcterms:W3CDTF">2018-03-27T06:03:00Z</dcterms:created>
  <dcterms:modified xsi:type="dcterms:W3CDTF">2022-02-10T08:02:55Z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