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0521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20-22,  днем 8-10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13097</TotalTime>
  <Words>688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2022-02-10T07:45:06Z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