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843397"/>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9</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smtClean="0">
                <a:solidFill>
                  <a:schemeClr val="tx1"/>
                </a:solidFill>
                <a:latin typeface="Times New Roman" panose="02020603050405020304" pitchFamily="18" charset="0"/>
                <a:cs typeface="Times New Roman" panose="02020603050405020304" pitchFamily="18" charset="0"/>
              </a:rPr>
              <a:t>10</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11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512304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67738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Ақтау қаласы бойынша 10 ақпанға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09 </a:t>
            </a:r>
            <a:r>
              <a:rPr lang="ru-RU" altLang="ru-RU" sz="1100" b="1" dirty="0" err="1">
                <a:solidFill>
                  <a:srgbClr val="000000"/>
                </a:solidFill>
                <a:latin typeface="Times New Roman" panose="02020603050405020304" pitchFamily="18" charset="0"/>
                <a:cs typeface="Times New Roman" panose="02020603050405020304" pitchFamily="18" charset="0"/>
              </a:rPr>
              <a:t>ақпан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10 </a:t>
            </a:r>
            <a:r>
              <a:rPr lang="ru-RU" altLang="ru-RU" sz="1100" b="1" dirty="0" err="1">
                <a:solidFill>
                  <a:srgbClr val="000000"/>
                </a:solidFill>
                <a:latin typeface="Times New Roman" panose="02020603050405020304" pitchFamily="18" charset="0"/>
                <a:cs typeface="Times New Roman" panose="02020603050405020304" pitchFamily="18" charset="0"/>
              </a:rPr>
              <a:t>ақпан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Аздаған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ru-RU" sz="1200" dirty="0">
                <a:solidFill>
                  <a:prstClr val="black"/>
                </a:solidFill>
                <a:latin typeface="Times New Roman" pitchFamily="18" charset="0"/>
                <a:cs typeface="Times New Roman" pitchFamily="18" charset="0"/>
              </a:rPr>
              <a:t>. </a:t>
            </a:r>
            <a:r>
              <a:rPr lang="ru-RU" sz="1200" dirty="0" err="1">
                <a:solidFill>
                  <a:srgbClr val="000000"/>
                </a:solidFill>
                <a:latin typeface="Times New Roman" panose="02020603050405020304" pitchFamily="18" charset="0"/>
              </a:rPr>
              <a:t>Жел</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оңтүстік-шығыстан</a:t>
            </a:r>
            <a:r>
              <a:rPr lang="ru-RU" sz="1200" dirty="0">
                <a:solidFill>
                  <a:srgbClr val="000000"/>
                </a:solidFill>
                <a:latin typeface="Times New Roman" panose="02020603050405020304" pitchFamily="18" charset="0"/>
              </a:rPr>
              <a:t> 9-14 м/с. </a:t>
            </a:r>
            <a:r>
              <a:rPr lang="ru-RU" sz="1200" dirty="0" err="1">
                <a:solidFill>
                  <a:srgbClr val="000000"/>
                </a:solidFill>
                <a:latin typeface="Times New Roman" panose="02020603050405020304" pitchFamily="18" charset="0"/>
              </a:rPr>
              <a:t>Ауа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температурасы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түнде</a:t>
            </a:r>
            <a:r>
              <a:rPr lang="ru-RU" sz="1200" dirty="0">
                <a:solidFill>
                  <a:srgbClr val="000000"/>
                </a:solidFill>
                <a:latin typeface="Times New Roman" panose="02020603050405020304" pitchFamily="18" charset="0"/>
              </a:rPr>
              <a:t> 1-3,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8-10 </a:t>
            </a:r>
            <a:r>
              <a:rPr lang="ru-RU" sz="1200" dirty="0" err="1">
                <a:solidFill>
                  <a:srgbClr val="000000"/>
                </a:solidFill>
                <a:latin typeface="Times New Roman" panose="02020603050405020304" pitchFamily="18" charset="0"/>
              </a:rPr>
              <a:t>жылы</a:t>
            </a:r>
            <a:r>
              <a:rPr lang="ru-RU" sz="1200" dirty="0">
                <a:solidFill>
                  <a:srgbClr val="000000"/>
                </a:solidFill>
                <a:latin typeface="Times New Roman" panose="02020603050405020304" pitchFamily="18" charset="0"/>
              </a:rPr>
              <a:t>.</a:t>
            </a:r>
          </a:p>
          <a:p>
            <a:pPr lvl="0" algn="just"/>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11 ақпанға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2022 ж. 10 </a:t>
            </a:r>
            <a:r>
              <a:rPr lang="ru-RU" sz="1100" b="1" dirty="0" err="1">
                <a:solidFill>
                  <a:srgbClr val="000000"/>
                </a:solidFill>
                <a:latin typeface="Times New Roman" panose="02020603050405020304" pitchFamily="18" charset="0"/>
                <a:cs typeface="Times New Roman" panose="02020603050405020304" pitchFamily="18" charset="0"/>
              </a:rPr>
              <a:t>ақпан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2022 ж. 11 </a:t>
            </a:r>
            <a:r>
              <a:rPr lang="ru-RU" sz="1100" b="1" dirty="0" err="1">
                <a:solidFill>
                  <a:srgbClr val="000000"/>
                </a:solidFill>
                <a:latin typeface="Times New Roman" panose="02020603050405020304" pitchFamily="18" charset="0"/>
                <a:cs typeface="Times New Roman" panose="02020603050405020304" pitchFamily="18" charset="0"/>
              </a:rPr>
              <a:t>ақпан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a:solidFill>
                  <a:srgbClr val="000000"/>
                </a:solidFill>
                <a:latin typeface="Times New Roman" panose="02020603050405020304" pitchFamily="18" charset="0"/>
                <a:cs typeface="Times New Roman" panose="02020603050405020304" pitchFamily="18" charset="0"/>
                <a:sym typeface="+mn-ea"/>
              </a:rPr>
              <a:t>           Аздаған бұлтты</a:t>
            </a:r>
            <a:r>
              <a:rPr lang="ru-RU" sz="1200" dirty="0">
                <a:solidFill>
                  <a:prstClr val="black"/>
                </a:solidFill>
                <a:latin typeface="Times New Roman" pitchFamily="18" charset="0"/>
                <a:cs typeface="Times New Roman" pitchFamily="18" charset="0"/>
              </a:rPr>
              <a:t>, </a:t>
            </a:r>
            <a:r>
              <a:rPr lang="kk-KZ" sz="1200" dirty="0">
                <a:solidFill>
                  <a:srgbClr val="000000"/>
                </a:solidFill>
                <a:latin typeface="Times New Roman" panose="02020603050405020304" pitchFamily="18" charset="0"/>
                <a:cs typeface="Times New Roman" panose="02020603050405020304" pitchFamily="18" charset="0"/>
                <a:sym typeface="+mn-ea"/>
              </a:rPr>
              <a:t>жауын-шашынсыз. Жел шығыстан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9-14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Прямоугольник 2"/>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16624</TotalTime>
  <Words>583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2076</cp:revision>
  <cp:lastPrinted>2021-07-01T07:38:07Z</cp:lastPrinted>
  <dcterms:created xsi:type="dcterms:W3CDTF">2018-03-27T06:03:00Z</dcterms:created>
  <dcterms:modified xsi:type="dcterms:W3CDTF">2022-02-09T07:24:56Z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