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102091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9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10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Ночью и утром туман. Ветер юго-восточный 5-10 м/с. Температура воздуха ночью 3-5 мороза, днем       7-12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11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ночью 1-3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12767</TotalTime>
  <Words>619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2055</cp:revision>
  <cp:lastPrinted>2021-07-01T03:56:27Z</cp:lastPrinted>
  <dcterms:created xsi:type="dcterms:W3CDTF">2018-03-27T06:03:00Z</dcterms:created>
  <dcterms:modified xsi:type="dcterms:W3CDTF">2022-02-09T08:46:24Z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