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380204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929290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77437"/>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10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09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10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түнде</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және</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таңертен</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аздаған</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қар</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тұман</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көктайғақ</a:t>
            </a:r>
            <a:r>
              <a:rPr lang="ru-RU" sz="1100" dirty="0">
                <a:latin typeface="Times New Roman KZ" pitchFamily="18" charset="0"/>
                <a:ea typeface="Times New Roman KZ" pitchFamily="18" charset="0"/>
                <a:cs typeface="Times New Roman" pitchFamily="18" charset="0"/>
              </a:rPr>
              <a:t>.</a:t>
            </a:r>
            <a:r>
              <a:rPr lang="ru-RU" sz="1100" dirty="0"/>
              <a:t> </a:t>
            </a:r>
            <a:r>
              <a:rPr lang="kk-KZ" sz="1100" dirty="0">
                <a:latin typeface="Times New Roman KZ" pitchFamily="18" charset="0"/>
                <a:ea typeface="Times New Roman KZ" pitchFamily="18" charset="0"/>
                <a:cs typeface="Times New Roman" pitchFamily="18" charset="0"/>
              </a:rPr>
              <a:t>Солтүстік-шығыстан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7-9</a:t>
            </a:r>
            <a:r>
              <a:rPr lang="kk-KZ" sz="1100" dirty="0">
                <a:latin typeface="Times New Roman KZ" pitchFamily="18" charset="0"/>
                <a:ea typeface="Times New Roman KZ" pitchFamily="18" charset="0"/>
                <a:cs typeface="Times New Roman" pitchFamily="18" charset="0"/>
              </a:rPr>
              <a:t>, күндіз 1-3 градус аяз</a:t>
            </a:r>
            <a:r>
              <a:rPr lang="kk-KZ" sz="1200" dirty="0">
                <a:latin typeface="Times New Roman KZ" pitchFamily="18" charset="0"/>
                <a:ea typeface="Times New Roman KZ" pitchFamily="18" charset="0"/>
                <a:cs typeface="Times New Roman" pitchFamily="18" charset="0"/>
              </a:rPr>
              <a:t>.</a:t>
            </a:r>
          </a:p>
          <a:p>
            <a:pPr algn="ctr"/>
            <a:r>
              <a:rPr lang="kk-KZ" altLang="ru-RU" sz="1200" b="1" dirty="0">
                <a:latin typeface="Times New Roman KZ" pitchFamily="18" charset="0"/>
                <a:ea typeface="Times New Roman KZ" pitchFamily="18" charset="0"/>
                <a:cs typeface="Times New Roman" pitchFamily="18" charset="0"/>
              </a:rPr>
              <a:t>11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10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11</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 жауын-шашынсыз</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Оңтүстік</a:t>
            </a:r>
            <a:r>
              <a:rPr lang="ru-RU" sz="1100" dirty="0">
                <a:latin typeface="Times New Roman KZ" pitchFamily="18" charset="0"/>
                <a:ea typeface="Times New Roman KZ" pitchFamily="18" charset="0"/>
                <a:cs typeface="Times New Roman" pitchFamily="18" charset="0"/>
              </a:rPr>
              <a:t>-ш</a:t>
            </a:r>
            <a:r>
              <a:rPr lang="kk-KZ" sz="1100" dirty="0">
                <a:latin typeface="Times New Roman KZ" pitchFamily="18" charset="0"/>
                <a:ea typeface="Times New Roman KZ" pitchFamily="18" charset="0"/>
                <a:cs typeface="Times New Roman" pitchFamily="18" charset="0"/>
              </a:rPr>
              <a:t>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13-15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2105</cp:revision>
  <cp:lastPrinted>2021-07-01T03:56:27Z</cp:lastPrinted>
  <dcterms:created xsi:type="dcterms:W3CDTF">2018-03-27T06:03:00Z</dcterms:created>
  <dcterms:modified xsi:type="dcterms:W3CDTF">2022-02-09T08:35:10Z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