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44157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127674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10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Жауын-шашынсыз. Кей уақытта тұман түседі. Солтүстік-шығыстан жел соғады, күші 5-10 м/с. Ауа температурасы түнде 6-8 градус аяз, күндіз 2-4 градус жылы болады.  </a:t>
            </a:r>
            <a:endParaRPr lang="ru-RU" sz="1200" dirty="0">
              <a:solidFill>
                <a:prstClr val="black"/>
              </a:solidFill>
              <a:latin typeface="Times New Roman" pitchFamily="18" charset="0"/>
              <a:cs typeface="Times New Roman"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Кей уақытта тұман түседі. Солтүстік-шығыстан жел соғады, күші 9-14 м/с. Ауа температурасы түнде 4-6 градус 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13157</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2022-01-19T06:58:06Z</cp:lastPrinted>
  <dcterms:created xsi:type="dcterms:W3CDTF">2018-03-27T06:03:00Z</dcterms:created>
  <dcterms:modified xsi:type="dcterms:W3CDTF">2022-02-09T08:36:53Z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