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2209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днем ожидается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ночью 9-11, днем 6-8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снег. Ветер юго-восточный с переходом на юго-западный 9-14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2052</cp:revision>
  <cp:lastPrinted>2021-02-03T11:37:00Z</cp:lastPrinted>
  <dcterms:created xsi:type="dcterms:W3CDTF">2018-03-27T06:03:00Z</dcterms:created>
  <dcterms:modified xsi:type="dcterms:W3CDTF">2022-02-09T07:28:34Z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