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369385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721416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51598"/>
              </p:ext>
            </p:extLst>
          </p:nvPr>
        </p:nvGraphicFramePr>
        <p:xfrm>
          <a:off x="5040578" y="42117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(преимущественно снег), гололед, низовая метель. Ночью и утром туман. Ветер юго-восточный, южный 9-14, днем порывы 18 м/с. Температура воздуха ночью 4-6, днём 0-2 мороза.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снег, туман, низовая метель,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9-14, порывы 18 м/с. Температура воздуха 5-7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12840</TotalTime>
  <Words>625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2117</cp:revision>
  <cp:lastPrinted>2021-07-01T03:56:27Z</cp:lastPrinted>
  <dcterms:created xsi:type="dcterms:W3CDTF">2018-03-27T06:03:00Z</dcterms:created>
  <dcterms:modified xsi:type="dcterms:W3CDTF">2022-02-09T08:44:21Z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