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077178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827801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10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10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kk-KZ" sz="1200" dirty="0">
                <a:solidFill>
                  <a:prstClr val="black"/>
                </a:solidFill>
                <a:latin typeface="Times New Roman" pitchFamily="18" charset="0"/>
                <a:cs typeface="Times New Roman" pitchFamily="18" charset="0"/>
              </a:rPr>
              <a:t>күндіз 8-10°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11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10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13953</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2071</cp:revision>
  <cp:lastPrinted>2021-07-01T03:56:27Z</cp:lastPrinted>
  <dcterms:created xsi:type="dcterms:W3CDTF">2018-03-27T06:03:00Z</dcterms:created>
  <dcterms:modified xsi:type="dcterms:W3CDTF">2022-02-09T08:32:19Z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