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199870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10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небольшой снег. Ветер юго-восточный 3-8 м/с. Температура воздуха ночью 11-13,  днем 3-5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ночью 11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725438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13027</TotalTime>
  <Words>548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2018</cp:revision>
  <cp:lastPrinted>2021-07-01T03:56:27Z</cp:lastPrinted>
  <dcterms:created xsi:type="dcterms:W3CDTF">2018-03-27T06:03:00Z</dcterms:created>
  <dcterms:modified xsi:type="dcterms:W3CDTF">2022-02-09T07:45:22Z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