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201407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ночью 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Малооблачно, без осадков. Ветер юго-восточный 9-14 м/с. Температура воздуха ночью 1-3, днем 8-10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Малооблачно, без осадков. Ветер 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k-KZ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Качество воздуха не представляет опасности здоровью населения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13845</TotalTime>
  <Words>547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2024</cp:revision>
  <cp:lastPrinted>2021-10-15T03:50:29Z</cp:lastPrinted>
  <dcterms:created xsi:type="dcterms:W3CDTF">2018-03-27T06:03:00Z</dcterms:created>
  <dcterms:modified xsi:type="dcterms:W3CDTF">2022-02-09T07:27:32Z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