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370209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10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10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 әсерінен  күндіз қар жауады. Оңтүстік-шығыстан жел соғады, күші 9-14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11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10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11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Циклон жырасының әсерінен қар жауады. Желдің бағыты оңтүстік-шығыстан оңтүстік-батысқа ауысады, күші 9-14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5-7 градус суық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269032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12968</TotalTime>
  <Words>545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2077</cp:revision>
  <cp:lastPrinted>2021-07-01T07:38:07Z</cp:lastPrinted>
  <dcterms:created xsi:type="dcterms:W3CDTF">2018-03-27T06:03:00Z</dcterms:created>
  <dcterms:modified xsi:type="dcterms:W3CDTF">2022-02-09T07:28:03Z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