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2430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449477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10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09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10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Түнде және таңертең тұман түседі</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5-10 м/с. Ауа температурасы түнде  3-5 градус аяз, күндіз 7-12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11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10 ақпаннан 09 сағ. 11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Оңтүстік-шығыстан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2021-07-01T03:56:27Z</cp:lastPrinted>
  <dcterms:created xsi:type="dcterms:W3CDTF">2018-03-27T06:03:00Z</dcterms:created>
  <dcterms:modified xsi:type="dcterms:W3CDTF">2022-02-09T08:46:42Z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