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11353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9</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979681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10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09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10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Оңтүстік-шығыстан, шығыстан жел соғады, күші  9-14 м/с. Ауа температурасы түнде 18-20, күндіз 14-16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11</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10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11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22-24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12814</TotalTime>
  <Words>562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2021-07-01T03:56:27Z</cp:lastPrinted>
  <dcterms:created xsi:type="dcterms:W3CDTF">2018-03-27T06:03:00Z</dcterms:created>
  <dcterms:modified xsi:type="dcterms:W3CDTF">2022-02-09T08:30:41Z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