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7357437"/>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10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16-18, күндіз 7-9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11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10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20-22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54285574"/>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12993</TotalTime>
  <Words>549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2047</cp:revision>
  <cp:lastPrinted>2021-07-01T07:38:07Z</cp:lastPrinted>
  <dcterms:created xsi:type="dcterms:W3CDTF">2018-03-27T06:03:00Z</dcterms:created>
  <dcterms:modified xsi:type="dcterms:W3CDTF">2022-02-09T08:17:24Z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