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576285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9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10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10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ночью небольшой снег, туман, гололед. Ветер 0-5 м/с. Температура воздуха ночью 5-7, днем 0-2 мороза.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11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10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4-6 мороза.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города, ночью 11 февраля - накоплению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13111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2119</cp:revision>
  <cp:lastPrinted>2021-07-01T09:11:30Z</cp:lastPrinted>
  <dcterms:created xsi:type="dcterms:W3CDTF">2018-03-27T06:03:00Z</dcterms:created>
  <dcterms:modified xsi:type="dcterms:W3CDTF">2022-02-09T07:36:55Z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