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1656611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55430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10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и утром небольшой снег, туман, гололед. Ветер северо-восточный 5-10 м/с. Температура воздуха ночью 7-9, днем 1-3 мороза.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11 февраля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11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13-15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indent="180975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12868</TotalTime>
  <Words>577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2073</cp:revision>
  <cp:lastPrinted>2021-07-01T03:56:27Z</cp:lastPrinted>
  <dcterms:created xsi:type="dcterms:W3CDTF">2018-03-27T06:03:00Z</dcterms:created>
  <dcterms:modified xsi:type="dcterms:W3CDTF">2022-02-09T08:35:52Z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