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99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35013077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 февраля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83809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10 февраля</a:t>
            </a: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9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10 февраля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80975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Ветер юго-восточный 3-8 м/с. Температура воздуха ночью  19-21,  днем 9-11 мороза. 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11 февраля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10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11 февраля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80975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юго-восточный 3-8 м/с. Температура воздуха ночью 17-19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5120" y="2105128"/>
            <a:ext cx="4680169" cy="1015663"/>
          </a:xfrm>
          <a:prstGeom prst="rect">
            <a:avLst/>
          </a:prstGeom>
          <a:solidFill>
            <a:srgbClr val="FF99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10, ночью 11 февраля 2022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высокий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805376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я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51156232"/>
              </p:ext>
            </p:extLst>
          </p:nvPr>
        </p:nvGraphicFramePr>
        <p:xfrm>
          <a:off x="5019674" y="4293096"/>
          <a:ext cx="4691064" cy="22534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776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3921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5120" y="3326585"/>
            <a:ext cx="4680169" cy="276999"/>
          </a:xfrm>
          <a:prstGeom prst="rect">
            <a:avLst/>
          </a:prstGeom>
          <a:solidFill>
            <a:srgbClr val="FF99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аэрологическая станция(р-н аэропорта «Городской»);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улицы Ленина и проспекта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городской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акимат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район больницы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0347" y="4425553"/>
            <a:ext cx="4298660" cy="1762367"/>
            <a:chOff x="523875" y="3965395"/>
            <a:chExt cx="4298660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66604240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19"/>
          <p:cNvSpPr txBox="1">
            <a:spLocks noChangeArrowheads="1"/>
          </p:cNvSpPr>
          <p:nvPr/>
        </p:nvSpPr>
        <p:spPr bwMode="auto">
          <a:xfrm>
            <a:off x="112713" y="555625"/>
            <a:ext cx="4810125" cy="1938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13096</TotalTime>
  <Words>686</Words>
  <Application>Microsoft Office PowerPoint</Application>
  <PresentationFormat>Лист A4 (210x297 мм)</PresentationFormat>
  <Paragraphs>112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2024</cp:revision>
  <cp:lastPrinted>2021-07-01T03:56:27Z</cp:lastPrinted>
  <dcterms:created xsi:type="dcterms:W3CDTF">2018-03-27T06:03:00Z</dcterms:created>
  <dcterms:modified xsi:type="dcterms:W3CDTF">2022-02-09T08:16:04Z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