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7473145"/>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10 ақпанға </a:t>
            </a:r>
          </a:p>
          <a:p>
            <a:pPr lvl="0" algn="ctr"/>
            <a:r>
              <a:rPr lang="kk-KZ" altLang="ru-RU" sz="1200" b="1" dirty="0">
                <a:latin typeface="Times New Roman" panose="02020603050405020304" pitchFamily="18" charset="0"/>
                <a:cs typeface="Times New Roman" panose="02020603050405020304" pitchFamily="18" charset="0"/>
              </a:rPr>
              <a:t>   2021 </a:t>
            </a:r>
            <a:r>
              <a:rPr lang="kk-KZ" altLang="ru-RU" sz="1200" b="1" dirty="0" smtClean="0">
                <a:latin typeface="Times New Roman" panose="02020603050405020304" pitchFamily="18" charset="0"/>
                <a:cs typeface="Times New Roman" panose="02020603050405020304" pitchFamily="18" charset="0"/>
              </a:rPr>
              <a:t>ж. 09 ақпан 21 с. бастап 10 ақпан </a:t>
            </a:r>
            <a:r>
              <a:rPr lang="kk-KZ" altLang="ru-RU" sz="1200" b="1" dirty="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сағ. </a:t>
            </a:r>
            <a:r>
              <a:rPr lang="kk-KZ" altLang="ru-RU" sz="1200" b="1" dirty="0">
                <a:latin typeface="Times New Roman" panose="02020603050405020304" pitchFamily="18" charset="0"/>
                <a:cs typeface="Times New Roman" panose="02020603050405020304" pitchFamily="18" charset="0"/>
              </a:rPr>
              <a:t>дейін</a:t>
            </a:r>
          </a:p>
          <a:p>
            <a:pPr lvl="0" indent="180975" algn="just"/>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a:t>
            </a:r>
            <a:r>
              <a:rPr lang="kk-KZ" altLang="ru-RU" sz="1200" dirty="0">
                <a:latin typeface="Times New Roman" panose="02020603050405020304" pitchFamily="18" charset="0"/>
                <a:cs typeface="Times New Roman" panose="02020603050405020304" pitchFamily="18" charset="0"/>
              </a:rPr>
              <a:t>, күндіз 8-10 градус аяз болады.</a:t>
            </a:r>
          </a:p>
          <a:p>
            <a:pPr lvl="0" indent="182563" algn="ctr"/>
            <a:endParaRPr lang="kk-KZ" sz="1200" b="1" dirty="0" smtClean="0">
              <a:latin typeface="Times New Roman" panose="02020603050405020304" pitchFamily="18" charset="0"/>
              <a:cs typeface="Times New Roman" panose="02020603050405020304" pitchFamily="18" charset="0"/>
            </a:endParaRPr>
          </a:p>
          <a:p>
            <a:pPr lvl="0" indent="182563" algn="ct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anose="02020603050405020304" pitchFamily="18" charset="0"/>
                <a:cs typeface="Times New Roman" panose="02020603050405020304" pitchFamily="18" charset="0"/>
              </a:rPr>
              <a:t>Жауын 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градус</a:t>
            </a:r>
            <a:r>
              <a:rPr lang="kk-KZ" sz="1200" dirty="0">
                <a:latin typeface="Times New Roman" panose="02020603050405020304" pitchFamily="18" charset="0"/>
                <a:cs typeface="Times New Roman" panose="02020603050405020304" pitchFamily="18" charset="0"/>
              </a:rPr>
              <a:t>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2835119"/>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187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10, 11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13385</TotalTime>
  <Words>558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2133</cp:revision>
  <cp:lastPrinted>2021-07-01T07:38:07Z</cp:lastPrinted>
  <dcterms:created xsi:type="dcterms:W3CDTF">2018-03-27T06:03:00Z</dcterms:created>
  <dcterms:modified xsi:type="dcterms:W3CDTF">2022-02-09T08:19:47Z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