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72625699"/>
              </p:ext>
            </p:extLst>
          </p:nvPr>
        </p:nvGraphicFramePr>
        <p:xfrm>
          <a:off x="307975" y="2564904"/>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Павлодар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9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9</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93243959"/>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3038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209</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15206" y="114301"/>
            <a:ext cx="4862207" cy="193899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Павлодар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10 а</a:t>
            </a:r>
            <a:r>
              <a:rPr lang="kk-KZ" sz="1200" b="1" dirty="0">
                <a:latin typeface="Times New Roman" panose="02020603050405020304" pitchFamily="18" charset="0"/>
                <a:cs typeface="Times New Roman" panose="02020603050405020304" pitchFamily="18" charset="0"/>
              </a:rPr>
              <a:t>қпан</a:t>
            </a:r>
            <a:r>
              <a:rPr lang="ru-RU" sz="1200" b="1" dirty="0" err="1">
                <a:latin typeface="Times New Roman" panose="02020603050405020304" pitchFamily="18" charset="0"/>
                <a:cs typeface="Times New Roman" panose="02020603050405020304" pitchFamily="18" charset="0"/>
              </a:rPr>
              <a:t>ға</a:t>
            </a:r>
            <a:r>
              <a:rPr lang="kk-KZ" altLang="ru-RU" sz="1200" b="1" dirty="0">
                <a:latin typeface="Times New Roman" panose="02020603050405020304" pitchFamily="18" charset="0"/>
                <a:cs typeface="Times New Roman" panose="02020603050405020304" pitchFamily="18" charset="0"/>
              </a:rPr>
              <a:t>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09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с. 21-ден. 10</a:t>
            </a:r>
            <a:r>
              <a:rPr lang="ru-RU" sz="1200" b="1" dirty="0">
                <a:latin typeface="Times New Roman" panose="02020603050405020304" pitchFamily="18" charset="0"/>
                <a:cs typeface="Times New Roman" panose="02020603050405020304" pitchFamily="18" charset="0"/>
              </a:rPr>
              <a:t> а</a:t>
            </a:r>
            <a:r>
              <a:rPr lang="kk-KZ" sz="1200" b="1" dirty="0">
                <a:latin typeface="Times New Roman" panose="02020603050405020304" pitchFamily="18" charset="0"/>
                <a:cs typeface="Times New Roman" panose="02020603050405020304" pitchFamily="18" charset="0"/>
              </a:rPr>
              <a:t>қпан</a:t>
            </a:r>
            <a:r>
              <a:rPr 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 с. 21-ге </a:t>
            </a:r>
            <a:r>
              <a:rPr lang="ru-RU" alt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sym typeface="+mn-ea"/>
              </a:rPr>
              <a:t>     </a:t>
            </a:r>
            <a:endParaRPr lang="ru-RU" altLang="ru-RU" sz="1200" b="1"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Аздаған қар. Түнде тұман. Солтүстік-шығыстан </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3-8 </a:t>
            </a:r>
            <a:r>
              <a:rPr lang="kk-KZ" sz="1200" dirty="0">
                <a:latin typeface="Times New Roman" panose="02020603050405020304" pitchFamily="18" charset="0"/>
                <a:cs typeface="Times New Roman" panose="02020603050405020304" pitchFamily="18" charset="0"/>
              </a:rPr>
              <a:t>м/с. Ауа температурасы түнде 24-26, күндіз 16-18 аяз.</a:t>
            </a:r>
          </a:p>
          <a:p>
            <a:pPr algn="ctr"/>
            <a:endParaRPr lang="kk-KZ" sz="1200" b="1"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11 </a:t>
            </a:r>
            <a:r>
              <a:rPr lang="ru-RU" sz="1200" b="1" dirty="0">
                <a:latin typeface="Times New Roman" panose="02020603050405020304" pitchFamily="18" charset="0"/>
                <a:cs typeface="Times New Roman" panose="02020603050405020304" pitchFamily="18" charset="0"/>
              </a:rPr>
              <a:t>а</a:t>
            </a:r>
            <a:r>
              <a:rPr lang="kk-KZ" sz="1200" b="1" dirty="0">
                <a:latin typeface="Times New Roman" panose="02020603050405020304" pitchFamily="18" charset="0"/>
                <a:cs typeface="Times New Roman" panose="02020603050405020304" pitchFamily="18" charset="0"/>
              </a:rPr>
              <a:t>қпанға</a:t>
            </a:r>
            <a:endParaRPr lang="ru-RU" sz="1200" b="1" dirty="0">
              <a:latin typeface="Times New Roman" panose="02020603050405020304" pitchFamily="18" charset="0"/>
              <a:cs typeface="Times New Roman" panose="02020603050405020304" pitchFamily="18" charset="0"/>
            </a:endParaRPr>
          </a:p>
          <a:p>
            <a:pPr indent="182563" algn="ctr"/>
            <a:r>
              <a:rPr lang="ru-RU" sz="1200" b="1" dirty="0">
                <a:latin typeface="Times New Roman" panose="02020603050405020304" pitchFamily="18" charset="0"/>
                <a:cs typeface="Times New Roman" panose="02020603050405020304" pitchFamily="18" charset="0"/>
              </a:rPr>
              <a:t>2022 ж. 10 а</a:t>
            </a:r>
            <a:r>
              <a:rPr lang="kk-KZ" sz="1200" b="1" dirty="0">
                <a:latin typeface="Times New Roman" panose="02020603050405020304" pitchFamily="18" charset="0"/>
                <a:cs typeface="Times New Roman" panose="02020603050405020304" pitchFamily="18" charset="0"/>
              </a:rPr>
              <a:t>қпан</a:t>
            </a:r>
            <a:r>
              <a:rPr lang="ru-RU" sz="1200" b="1" dirty="0">
                <a:latin typeface="Times New Roman" panose="02020603050405020304" pitchFamily="18" charset="0"/>
                <a:cs typeface="Times New Roman" panose="02020603050405020304" pitchFamily="18" charset="0"/>
              </a:rPr>
              <a:t> с. 21-ден 11 а</a:t>
            </a:r>
            <a:r>
              <a:rPr lang="kk-KZ" sz="1200" b="1" dirty="0">
                <a:latin typeface="Times New Roman" panose="02020603050405020304" pitchFamily="18" charset="0"/>
                <a:cs typeface="Times New Roman" panose="02020603050405020304" pitchFamily="18" charset="0"/>
              </a:rPr>
              <a:t>қпан</a:t>
            </a:r>
            <a:r>
              <a:rPr lang="ru-RU" sz="1200" b="1" dirty="0">
                <a:latin typeface="Times New Roman" panose="02020603050405020304" pitchFamily="18" charset="0"/>
                <a:cs typeface="Times New Roman" panose="02020603050405020304" pitchFamily="18" charset="0"/>
              </a:rPr>
              <a:t> с.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indent="182563" algn="just"/>
            <a:r>
              <a:rPr lang="kk-KZ" sz="1200" dirty="0">
                <a:latin typeface="Times New Roman" panose="02020603050405020304" pitchFamily="18" charset="0"/>
                <a:cs typeface="Times New Roman" panose="02020603050405020304" pitchFamily="18" charset="0"/>
              </a:rPr>
              <a:t> 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3-8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26-28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5001740" y="3163024"/>
            <a:ext cx="4736413"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89062" y="2053293"/>
            <a:ext cx="4752288"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10, 11 </a:t>
            </a:r>
            <a:r>
              <a:rPr lang="ru-RU" sz="1200" dirty="0">
                <a:solidFill>
                  <a:schemeClr val="tx1"/>
                </a:solidFill>
                <a:latin typeface="Times New Roman" panose="02020603050405020304" pitchFamily="18" charset="0"/>
                <a:cs typeface="Times New Roman" panose="02020603050405020304" pitchFamily="18" charset="0"/>
              </a:rPr>
              <a:t>а</a:t>
            </a:r>
            <a:r>
              <a:rPr lang="kk-KZ" sz="1200" dirty="0" smtClean="0">
                <a:solidFill>
                  <a:schemeClr val="tx1"/>
                </a:solidFill>
                <a:latin typeface="Times New Roman" panose="02020603050405020304" pitchFamily="18" charset="0"/>
                <a:cs typeface="Times New Roman" panose="02020603050405020304" pitchFamily="18" charset="0"/>
              </a:rPr>
              <a:t>қпанға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жиналуына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kk-KZ" sz="1200" dirty="0" smtClean="0">
                <a:solidFill>
                  <a:schemeClr val="tx1"/>
                </a:solidFill>
                <a:latin typeface="Times New Roman" panose="02020603050405020304" pitchFamily="18" charset="0"/>
                <a:cs typeface="Times New Roman" panose="02020603050405020304" pitchFamily="18" charset="0"/>
              </a:rPr>
              <a:t>Жалпы </a:t>
            </a:r>
            <a:r>
              <a:rPr lang="kk-KZ" sz="1200" dirty="0">
                <a:solidFill>
                  <a:schemeClr val="tx1"/>
                </a:solidFill>
                <a:latin typeface="Times New Roman" panose="02020603050405020304" pitchFamily="18" charset="0"/>
                <a:cs typeface="Times New Roman" panose="02020603050405020304" pitchFamily="18" charset="0"/>
              </a:rPr>
              <a:t>қала бойынша ауаның ластану деңгейі </a:t>
            </a:r>
            <a:r>
              <a:rPr lang="ru-RU" sz="1200" dirty="0" err="1">
                <a:solidFill>
                  <a:schemeClr val="tx1"/>
                </a:solidFill>
                <a:latin typeface="Times New Roman" panose="02020603050405020304" pitchFamily="18" charset="0"/>
                <a:cs typeface="Times New Roman" panose="02020603050405020304" pitchFamily="18" charset="0"/>
              </a:rPr>
              <a:t>жоғары</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182563" y="733425"/>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14370</TotalTime>
  <Words>637</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2143</cp:revision>
  <cp:lastPrinted>2021-11-30T05:55:07Z</cp:lastPrinted>
  <dcterms:created xsi:type="dcterms:W3CDTF">2018-03-27T06:03:00Z</dcterms:created>
  <dcterms:modified xsi:type="dcterms:W3CDTF">2022-02-09T08:27:35Z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