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450181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265113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511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Временами туман. Ветер юго-восточный 5-10 м/с. Температура воздуха ночью 4-6 мороза, днем 6-8 тепла.</a:t>
            </a:r>
          </a:p>
          <a:p>
            <a:pPr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265113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511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Временами туман. Ветер западный 5-10 м/с. Температура воздуха ночью 2-4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12736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1999</cp:revision>
  <cp:lastPrinted>2021-07-01T03:56:27Z</cp:lastPrinted>
  <dcterms:created xsi:type="dcterms:W3CDTF">2018-03-27T06:03:00Z</dcterms:created>
  <dcterms:modified xsi:type="dcterms:W3CDTF">2022-02-09T08:21:48Z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