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27074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Временами туман. Ветер северо-восточный 5-10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6-8 мороза, днем 2-4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10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11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Временами туман. Ветер северо-восточный 9-14 м/с. Температура воздуха ночью 4-6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4312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2080</cp:revision>
  <cp:lastPrinted>2022-01-19T06:52:39Z</cp:lastPrinted>
  <dcterms:created xsi:type="dcterms:W3CDTF">2018-03-27T06:03:00Z</dcterms:created>
  <dcterms:modified xsi:type="dcterms:W3CDTF">2022-02-09T08:37:54Z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