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44588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Временами осадки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(дождь, снег), туман, гололед. Ветер северо-восточный с переходом на юго-западный 5-10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1-3 мороза, днем 1-3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09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10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северо-восточный 9-14 м/с. Температура воздуха ночью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2078</cp:revision>
  <cp:lastPrinted>2022-01-19T06:52:39Z</cp:lastPrinted>
  <dcterms:created xsi:type="dcterms:W3CDTF">2018-03-27T06:03:00Z</dcterms:created>
  <dcterms:modified xsi:type="dcterms:W3CDTF">2022-02-08T08:12:06Z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