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191504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3272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февраля по 21 ч. 09 февраля2022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 Без осадков. Ветер юго-восточный, восточный 9-14 м/с. Температура воздуха ночью 15-17, днем 8-10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февраля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09 февраля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10 февраля 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 Без осадков. Ветер юго-восточный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             18-20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12951</TotalTime>
  <Words>589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2162</cp:revision>
  <cp:lastPrinted>2021-07-01T03:56:27Z</cp:lastPrinted>
  <dcterms:created xsi:type="dcterms:W3CDTF">2018-03-27T06:03:00Z</dcterms:created>
  <dcterms:modified xsi:type="dcterms:W3CDTF">2022-02-08T08:05:01Z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