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8</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3272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09 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08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09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Оңтүстік-шығыстан, шығыстан жел соғады, күші  9-14 м/с. Ауа температурасы түнде 15-17, күндіз 8-10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10</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09 ақпан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10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itchFamily="18" charset="0"/>
                <a:cs typeface="Times New Roman"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Оңтүстік-шығыстан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18-20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a:t>
            </a:r>
            <a:r>
              <a:rPr lang="ru-RU" sz="1200" smtClean="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12813</TotalTime>
  <Words>562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2166</cp:revision>
  <cp:lastPrinted>2021-07-01T03:56:27Z</cp:lastPrinted>
  <dcterms:created xsi:type="dcterms:W3CDTF">2018-03-27T06:03:00Z</dcterms:created>
  <dcterms:modified xsi:type="dcterms:W3CDTF">2022-02-08T08:04:24Z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