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904503"/>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674883"/>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9282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09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күндіз</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қар</a:t>
            </a:r>
            <a:r>
              <a:rPr lang="ru-RU" sz="1100" dirty="0">
                <a:latin typeface="Times New Roman KZ" pitchFamily="18" charset="0"/>
                <a:ea typeface="Times New Roman KZ" pitchFamily="18" charset="0"/>
                <a:cs typeface="Times New Roman" pitchFamily="18" charset="0"/>
              </a:rPr>
              <a:t>.</a:t>
            </a:r>
            <a:r>
              <a:rPr lang="ru-RU" sz="1100" dirty="0"/>
              <a:t> </a:t>
            </a:r>
            <a:r>
              <a:rPr lang="kk-KZ" sz="1100" dirty="0">
                <a:latin typeface="Times New Roman KZ" pitchFamily="18" charset="0"/>
                <a:ea typeface="Times New Roman KZ" pitchFamily="18" charset="0"/>
                <a:cs typeface="Times New Roman" pitchFamily="18" charset="0"/>
              </a:rPr>
              <a:t>Солтүстік-шығыстан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12-14</a:t>
            </a:r>
            <a:r>
              <a:rPr lang="kk-KZ" sz="1100" dirty="0">
                <a:latin typeface="Times New Roman KZ" pitchFamily="18" charset="0"/>
                <a:ea typeface="Times New Roman KZ" pitchFamily="18" charset="0"/>
                <a:cs typeface="Times New Roman" pitchFamily="18" charset="0"/>
              </a:rPr>
              <a:t>, күндіз 0-2 градус аяз</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10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09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10</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Бұлтты</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қар</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Солтүстік</a:t>
            </a:r>
            <a:r>
              <a:rPr lang="ru-RU" sz="1100" dirty="0">
                <a:latin typeface="Times New Roman KZ" pitchFamily="18" charset="0"/>
                <a:ea typeface="Times New Roman KZ" pitchFamily="18" charset="0"/>
                <a:cs typeface="Times New Roman" pitchFamily="18" charset="0"/>
              </a:rPr>
              <a:t>-ш</a:t>
            </a:r>
            <a:r>
              <a:rPr lang="kk-KZ" sz="1100" dirty="0">
                <a:latin typeface="Times New Roman KZ" pitchFamily="18" charset="0"/>
                <a:ea typeface="Times New Roman KZ" pitchFamily="18" charset="0"/>
                <a:cs typeface="Times New Roman" pitchFamily="18" charset="0"/>
              </a:rPr>
              <a:t>ығыстан жел соғады, күші 3-8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8-10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12846</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2103</cp:revision>
  <cp:lastPrinted>2021-07-01T03:56:27Z</cp:lastPrinted>
  <dcterms:created xsi:type="dcterms:W3CDTF">2018-03-27T06:03:00Z</dcterms:created>
  <dcterms:modified xsi:type="dcterms:W3CDTF">2022-02-08T08:10:01Z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