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3052024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8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355430"/>
              </p:ext>
            </p:extLst>
          </p:nvPr>
        </p:nvGraphicFramePr>
        <p:xfrm>
          <a:off x="5051198" y="4014895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09 февраля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днем снег. Ночью и утром туман, гололед. Ветер северо-восточный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5-10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ночью 12-14 , днем 0-2 мороза.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10 февраля</a:t>
            </a:r>
          </a:p>
          <a:p>
            <a:pPr lvl="0"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09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21 ч. 10 февраля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снег. Ветер северо-восточный 3-8 м/с. Температура воздуха ночью 8-10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indent="180975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12868</TotalTime>
  <Words>575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2071</cp:revision>
  <cp:lastPrinted>2021-07-01T03:56:27Z</cp:lastPrinted>
  <dcterms:created xsi:type="dcterms:W3CDTF">2018-03-27T06:03:00Z</dcterms:created>
  <dcterms:modified xsi:type="dcterms:W3CDTF">2022-02-08T08:10:39Z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