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795780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9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3-8 м/с. Температура воздуха ночью  18-20,  днем 8-10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ночью 10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13095</TotalTime>
  <Words>688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2022</cp:revision>
  <cp:lastPrinted>2021-07-01T03:56:27Z</cp:lastPrinted>
  <dcterms:created xsi:type="dcterms:W3CDTF">2018-03-27T06:03:00Z</dcterms:created>
  <dcterms:modified xsi:type="dcterms:W3CDTF">2022-02-08T07:52:55Z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