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19192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утром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туман. Ветер северо-восточный 5-10 м/с. Температура воздуха ночью 15-17, днем 11-13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618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2021-11-30T05:55:24Z</cp:lastPrinted>
  <dcterms:created xsi:type="dcterms:W3CDTF">2018-03-27T06:03:00Z</dcterms:created>
  <dcterms:modified xsi:type="dcterms:W3CDTF">2022-02-08T08:03:34Z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