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051443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610969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09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09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kk-KZ" sz="1200" dirty="0">
                <a:solidFill>
                  <a:prstClr val="black"/>
                </a:solidFill>
                <a:latin typeface="Times New Roman" pitchFamily="18" charset="0"/>
                <a:cs typeface="Times New Roman" pitchFamily="18" charset="0"/>
              </a:rPr>
              <a:t>күндіз 3-5°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10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smtClean="0">
                <a:solidFill>
                  <a:prstClr val="black"/>
                </a:solidFill>
                <a:latin typeface="Times New Roman" panose="02020603050405020304" pitchFamily="18" charset="0"/>
                <a:cs typeface="Times New Roman" panose="02020603050405020304" pitchFamily="18" charset="0"/>
              </a:rPr>
              <a:t>09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13986</TotalTime>
  <Words>623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2097</cp:revision>
  <cp:lastPrinted>2021-07-01T03:56:27Z</cp:lastPrinted>
  <dcterms:created xsi:type="dcterms:W3CDTF">2018-03-27T06:03:00Z</dcterms:created>
  <dcterms:modified xsi:type="dcterms:W3CDTF">2022-02-08T08:06:54Z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