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72490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09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14-16, күндіз 5-7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14-16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688542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12992</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2045</cp:revision>
  <cp:lastPrinted>2021-07-01T07:38:07Z</cp:lastPrinted>
  <dcterms:created xsi:type="dcterms:W3CDTF">2018-03-27T06:03:00Z</dcterms:created>
  <dcterms:modified xsi:type="dcterms:W3CDTF">2022-02-08T07:54:44Z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