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1134943"/>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67765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9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8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20-ден 9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Циклон әсерінен  түнде аздаған қар. Оңтүстік-батыстан соғатын жел оңтүстік-шығысқа ауысады, күші 5-10 м/с</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суық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b="1" dirty="0">
              <a:solidFill>
                <a:srgbClr val="000000"/>
              </a:solidFill>
              <a:latin typeface="Times New Roman" pitchFamily="18" charset="0"/>
              <a:cs typeface="Times New Roman" pitchFamily="18" charset="0"/>
            </a:endParaRPr>
          </a:p>
          <a:p>
            <a:pPr lvl="0" indent="182563" algn="ct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10 </a:t>
            </a:r>
            <a:r>
              <a:rPr lang="ru-RU" sz="1200" b="1" dirty="0" err="1">
                <a:solidFill>
                  <a:srgbClr val="000000"/>
                </a:solidFill>
                <a:latin typeface="Times New Roman" pitchFamily="18" charset="0"/>
                <a:cs typeface="Times New Roman" pitchFamily="18" charset="0"/>
              </a:rPr>
              <a:t>ақпанға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9 </a:t>
            </a:r>
            <a:r>
              <a:rPr lang="ru-RU" sz="1200" b="1" dirty="0" err="1">
                <a:solidFill>
                  <a:srgbClr val="000000"/>
                </a:solidFill>
                <a:latin typeface="Times New Roman" pitchFamily="18" charset="0"/>
                <a:cs typeface="Times New Roman" pitchFamily="18" charset="0"/>
              </a:rPr>
              <a:t>ақпан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10 </a:t>
            </a:r>
            <a:r>
              <a:rPr lang="ru-RU" sz="1200" b="1" dirty="0" err="1">
                <a:solidFill>
                  <a:srgbClr val="000000"/>
                </a:solidFill>
                <a:latin typeface="Times New Roman" pitchFamily="18" charset="0"/>
                <a:cs typeface="Times New Roman" pitchFamily="18" charset="0"/>
              </a:rPr>
              <a:t>ақпан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Антициклон жотасының әсерінде болады, жауын-шашынсыз. Оңтүстік-батыстан жел соғады, күші  7-12 </a:t>
            </a:r>
            <a:r>
              <a:rPr lang="kk-KZ" sz="1200" dirty="0">
                <a:solidFill>
                  <a:srgbClr val="000000"/>
                </a:solidFill>
                <a:latin typeface="Times New Roman" panose="02020603050405020304" pitchFamily="18" charset="0"/>
                <a:cs typeface="Times New Roman" panose="02020603050405020304" pitchFamily="18" charset="0"/>
                <a:sym typeface="+mn-ea"/>
              </a:rPr>
              <a:t>м/с. Ауа температурасы 10-12 градус суық болады. </a:t>
            </a:r>
          </a:p>
          <a:p>
            <a:pPr indent="450000"/>
            <a:endParaRPr lang="ru-RU" sz="1200" dirty="0">
              <a:latin typeface="Times New Roman" pitchFamily="18" charset="0"/>
              <a:cs typeface="Times New Roman" pitchFamily="18" charset="0"/>
              <a:sym typeface="+mn-ea"/>
            </a:endParaRPr>
          </a:p>
          <a:p>
            <a:pPr lvl="0" algn="ctr"/>
            <a:endParaRPr lang="kk-KZ"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29851203"/>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569</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525372"/>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9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10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a:t>
            </a:r>
            <a:r>
              <a:rPr lang="kk-KZ" sz="1200" dirty="0">
                <a:solidFill>
                  <a:schemeClr val="tx1"/>
                </a:solidFill>
                <a:latin typeface="Times New Roman" panose="02020603050405020304" pitchFamily="18" charset="0"/>
                <a:cs typeface="Times New Roman" panose="02020603050405020304" pitchFamily="18" charset="0"/>
              </a:rPr>
              <a:t>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12967</TotalTime>
  <Words>546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2075</cp:revision>
  <cp:lastPrinted>2021-07-01T07:38:07Z</cp:lastPrinted>
  <dcterms:created xsi:type="dcterms:W3CDTF">2018-03-27T06:03:00Z</dcterms:created>
  <dcterms:modified xsi:type="dcterms:W3CDTF">2022-02-08T07:41:24Z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