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16668356"/>
              </p:ext>
            </p:extLst>
          </p:nvPr>
        </p:nvGraphicFramePr>
        <p:xfrm>
          <a:off x="307975" y="2588895"/>
          <a:ext cx="4465638" cy="21183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9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10-12,  днем 5-7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9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10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северный 3-8 м/с. Температура воздуха ночью 17-19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9, ночью 10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73701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974973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13056</TotalTime>
  <Words>591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2014</cp:revision>
  <cp:lastPrinted>2021-07-01T03:56:27Z</cp:lastPrinted>
  <dcterms:created xsi:type="dcterms:W3CDTF">2018-03-27T06:03:00Z</dcterms:created>
  <dcterms:modified xsi:type="dcterms:W3CDTF">2022-02-08T07:47:22Z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