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B62AFB44-7F44-4012-ABDC-9B700824F71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4021125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C6206-04A9-474A-96FD-73B9201BE6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483B0-7681-4884-AF43-41833537EC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2A1D8-635D-4D7E-A9EA-292A82D0BA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EFD85-AC53-47C5-BAA9-3F8DC33CC5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8F945-FCA4-41FB-9901-F05D37E6A6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33160-D8D1-49B1-A130-837C54B4FA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A3039-45AC-4548-90D0-7E3EE80781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2DDEB-7AA4-407A-8A58-14C10A1C87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762D7-1518-4A66-A697-9A68C54C9B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B1C1D-ADB3-47BD-A3C2-B3F79C1145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FED91-E309-435F-BB3B-06D047FDFE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4C69419-0A39-4D3C-98FE-55ED2A1539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9028943"/>
              </p:ext>
            </p:extLst>
          </p:nvPr>
        </p:nvGraphicFramePr>
        <p:xfrm>
          <a:off x="342900" y="258921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ЕЖЕДНЕВНЫЙ БЮЛЛЕТЕНЬ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СОСТОЯНИЯ ВОЗДУШНОГО БАССЕЙНА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kumimoji="0" lang="ru-RU" alt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altLang="zh-C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8 февраля 2022 года</a:t>
                      </a:r>
                      <a:endParaRPr kumimoji="0" lang="zh-CN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宋体"/>
                      </a:endParaRPr>
                    </a:p>
                  </a:txBody>
                  <a:tcPr marL="114329" marR="114329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5" name="Прямоугольник 2"/>
          <p:cNvSpPr>
            <a:spLocks noChangeArrowheads="1"/>
          </p:cNvSpPr>
          <p:nvPr/>
        </p:nvSpPr>
        <p:spPr bwMode="auto">
          <a:xfrm>
            <a:off x="4953000" y="261534"/>
            <a:ext cx="4737099" cy="193899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180975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Алматы</a:t>
            </a:r>
          </a:p>
          <a:p>
            <a:pPr indent="180975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09 февраля</a:t>
            </a: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08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до 21 ч. 09 февраля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>
                <a:latin typeface="Times New Roman" pitchFamily="18" charset="0"/>
              </a:rPr>
              <a:t>Облачно, утром и днем снег. Временами туман, гололед. Ветер 0-5 м/с. Температура воздуха ночью 4-6, днем 0-2 мороза.</a:t>
            </a:r>
          </a:p>
          <a:p>
            <a:pPr indent="180975"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ночь 10 февраля</a:t>
            </a:r>
          </a:p>
          <a:p>
            <a:pPr indent="180975" algn="ctr">
              <a:buFont typeface="Arial" charset="0"/>
              <a:buNone/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09 февраля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до 09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10 февраля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>
              <a:buFont typeface="Arial" charset="0"/>
              <a:buNone/>
            </a:pPr>
            <a:r>
              <a:rPr lang="ru-RU" sz="1200" dirty="0">
                <a:latin typeface="Times New Roman" pitchFamily="18" charset="0"/>
                <a:sym typeface="+mn-ea"/>
              </a:rPr>
              <a:t>Переменная облачность, ночью и утром снег, туман. Ветер 0-5 м/с. Температура воздуха ночью 3-5 мороза.</a:t>
            </a:r>
            <a:endParaRPr lang="kk-KZ" sz="1200" dirty="0">
              <a:latin typeface="Times New Roman" pitchFamily="18" charset="0"/>
              <a:sym typeface="+mn-ea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97463" y="2581275"/>
            <a:ext cx="4608512" cy="1042988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 algn="just"/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Сутки 0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0 февраля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202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г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</a:t>
            </a:r>
            <a:r>
              <a:rPr lang="en-US" altLang="en-US" sz="1200" dirty="0">
                <a:latin typeface="Times New Roman" pitchFamily="18" charset="0"/>
                <a:sym typeface="+mn-ea"/>
              </a:rPr>
              <a:t>.</a:t>
            </a:r>
            <a:endParaRPr lang="ru-RU" altLang="en-US" sz="1200" dirty="0">
              <a:latin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latin typeface="Times New Roman" pitchFamily="18" charset="0"/>
                <a:sym typeface="+mn-ea"/>
              </a:rPr>
              <a:t>В целом по городу ожидается пониже</a:t>
            </a:r>
            <a:r>
              <a:rPr lang="en-US" altLang="en-US" sz="1200" dirty="0">
                <a:latin typeface="Times New Roman" pitchFamily="18" charset="0"/>
                <a:sym typeface="+mn-ea"/>
              </a:rPr>
              <a:t>н</a:t>
            </a:r>
            <a:r>
              <a:rPr lang="ru-RU" altLang="en-US" sz="1200" dirty="0" err="1">
                <a:latin typeface="Times New Roman" pitchFamily="18" charset="0"/>
                <a:sym typeface="+mn-ea"/>
              </a:rPr>
              <a:t>ный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latin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50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8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февраля 2022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868816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/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>
                <a:latin typeface="Times New Roman" pitchFamily="18" charset="0"/>
              </a:rPr>
              <a:t>№ 1 – </a:t>
            </a:r>
            <a:r>
              <a:rPr lang="ru-RU" sz="1200">
                <a:latin typeface="Times New Roman" pitchFamily="18" charset="0"/>
              </a:rPr>
              <a:t>терр. Казахского национального университета им.Аль-Фараби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2 –</a:t>
            </a:r>
            <a:r>
              <a:rPr lang="ru-RU" sz="1200">
                <a:latin typeface="Times New Roman" pitchFamily="18" charset="0"/>
              </a:rPr>
              <a:t>Бурундайское автохозяйство, улица Аэродромная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3 – </a:t>
            </a:r>
            <a:r>
              <a:rPr lang="ru-RU" sz="120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>
                <a:latin typeface="Times New Roman" pitchFamily="18" charset="0"/>
              </a:rPr>
              <a:t>№ 4 – </a:t>
            </a:r>
            <a:r>
              <a:rPr lang="ru-RU" sz="120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5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ледовая арена «Халык арена», микрорайон «Думан»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6</a:t>
            </a:r>
            <a:r>
              <a:rPr lang="ru-RU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терр. Жетысуского </a:t>
            </a:r>
            <a:r>
              <a:rPr lang="kk-KZ" sz="1200">
                <a:latin typeface="Times New Roman" pitchFamily="18" charset="0"/>
              </a:rPr>
              <a:t>акимата</a:t>
            </a:r>
            <a:r>
              <a:rPr lang="ru-RU" sz="1200">
                <a:latin typeface="Times New Roman" pitchFamily="18" charset="0"/>
              </a:rPr>
              <a:t>, микрорайон «Кулагер»</a:t>
            </a:r>
          </a:p>
          <a:p>
            <a:r>
              <a:rPr lang="ru-RU" altLang="ru-RU" sz="1200">
                <a:latin typeface="Times New Roman" pitchFamily="18" charset="0"/>
              </a:rPr>
              <a:t>№ 2</a:t>
            </a:r>
            <a:r>
              <a:rPr lang="en-US" altLang="ru-RU" sz="1200">
                <a:latin typeface="Times New Roman" pitchFamily="18" charset="0"/>
              </a:rPr>
              <a:t>7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метеостанция Медео, ул. Горная, 548</a:t>
            </a: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8 –  </a:t>
            </a:r>
            <a:r>
              <a:rPr lang="ru-RU" sz="120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>
                <a:latin typeface="Times New Roman" pitchFamily="18" charset="0"/>
              </a:rPr>
              <a:t>ул. Ахметова, 50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9 –  </a:t>
            </a:r>
            <a:r>
              <a:rPr lang="ru-RU" sz="1200">
                <a:latin typeface="Times New Roman" pitchFamily="18" charset="0"/>
              </a:rPr>
              <a:t>РУВД Турскибского района, ул. Р. Зорге,14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</a:t>
            </a:r>
            <a:r>
              <a:rPr lang="en-US" altLang="ru-RU" sz="1200">
                <a:latin typeface="Times New Roman" pitchFamily="18" charset="0"/>
              </a:rPr>
              <a:t>0 – </a:t>
            </a:r>
            <a:r>
              <a:rPr lang="ru-RU" sz="1200">
                <a:latin typeface="Times New Roman" pitchFamily="18" charset="0"/>
              </a:rPr>
              <a:t>м-н «Шанырак», школа №26, ул. Жанкожа батыра, 202</a:t>
            </a:r>
            <a:endParaRPr lang="ru-RU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31</a:t>
            </a:r>
            <a:r>
              <a:rPr lang="en-US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sz="1200" i="1">
                <a:latin typeface="Times New Roman" pitchFamily="18" charset="0"/>
              </a:rPr>
              <a:t>№1 -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ул. Амангельды, угол ул. Сатпаева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ru-RU" sz="1200" i="1">
                <a:latin typeface="Times New Roman" pitchFamily="18" charset="0"/>
              </a:rPr>
              <a:t>(отбор проб воздуха 3 раза в сутки - 07, 13 и 19)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№12 - </a:t>
            </a:r>
            <a:r>
              <a:rPr lang="ru-RU" sz="1200" i="1">
                <a:latin typeface="Times New Roman" pitchFamily="18" charset="0"/>
              </a:rPr>
              <a:t>пр. Райымбека, угол ул. Наурызбай батыра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№16 - </a:t>
            </a:r>
            <a:r>
              <a:rPr lang="ru-RU" sz="1200" i="1">
                <a:latin typeface="Times New Roman" pitchFamily="18" charset="0"/>
              </a:rPr>
              <a:t>м-н Айнабулак-3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№25 -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м-н Аксай-3, ул. Маречека, угол ул. Б.Момышулы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№26 - </a:t>
            </a:r>
            <a:r>
              <a:rPr lang="ru-RU" sz="1200" i="1">
                <a:latin typeface="Times New Roman" pitchFamily="18" charset="0"/>
              </a:rPr>
              <a:t>м-н Тастак-1, ул. Толе би, 249, ГУ «городская детская поликлиника №8»</a:t>
            </a:r>
            <a:r>
              <a:rPr lang="kk-KZ" sz="1200" i="1">
                <a:latin typeface="Times New Roman" pitchFamily="18" charset="0"/>
              </a:rPr>
              <a:t>.</a:t>
            </a:r>
            <a:endParaRPr lang="ru-RU" sz="120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Ертаева С.Ә. </a:t>
            </a:r>
            <a:endParaRPr lang="ru-RU" sz="1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13105</TotalTime>
  <Words>775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2117</cp:revision>
  <cp:lastPrinted>2021-07-01T09:11:30Z</cp:lastPrinted>
  <dcterms:created xsi:type="dcterms:W3CDTF">2018-03-27T06:03:00Z</dcterms:created>
  <dcterms:modified xsi:type="dcterms:W3CDTF">2022-02-08T07:43:31Z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