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56980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83774075"/>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100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9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8</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9</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10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9</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19-21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5" y="2294518"/>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күндіз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9,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13088</TotalTime>
  <Words>638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2067</cp:revision>
  <cp:lastPrinted>2021-07-01T03:56:27Z</cp:lastPrinted>
  <dcterms:created xsi:type="dcterms:W3CDTF">2018-03-27T06:03:00Z</dcterms:created>
  <dcterms:modified xsi:type="dcterms:W3CDTF">2022-02-08T08:12:59Z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