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472672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9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ночью ожидается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5-10 м/с. Температура воздуха ночью 10-12, днем 6-8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Ветер юго-западный 7-12 м/с. Температура 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9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12911</TotalTime>
  <Words>619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2050</cp:revision>
  <cp:lastPrinted>2021-02-03T11:37:00Z</cp:lastPrinted>
  <dcterms:created xsi:type="dcterms:W3CDTF">2018-03-27T06:03:00Z</dcterms:created>
  <dcterms:modified xsi:type="dcterms:W3CDTF">2022-02-08T07:41:55Z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